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-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637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107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9866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0852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286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932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3245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7593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769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891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321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955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07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183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631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341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916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02318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43442"/>
            <a:ext cx="9034943" cy="5557358"/>
          </a:xfrm>
        </p:spPr>
        <p:txBody>
          <a:bodyPr>
            <a:noAutofit/>
          </a:bodyPr>
          <a:lstStyle/>
          <a:p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вийде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Пагінчик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із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пня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Єссеєвого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і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Галузка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дасть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плід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із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коріння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2 І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спочине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Нім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Дух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Господній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дух мудрости й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розуму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дух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поради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й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лицарства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дух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пізнання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та страху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Господнього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uk-UA" sz="4400" spc="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A43B14-1DA0-4D36-99BD-EDB9C83C5013}"/>
              </a:ext>
            </a:extLst>
          </p:cNvPr>
          <p:cNvSpPr txBox="1"/>
          <p:nvPr/>
        </p:nvSpPr>
        <p:spPr>
          <a:xfrm>
            <a:off x="352338" y="197111"/>
            <a:ext cx="45929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Ісаї 11:1-5</a:t>
            </a:r>
          </a:p>
        </p:txBody>
      </p:sp>
    </p:spTree>
    <p:extLst>
      <p:ext uri="{BB962C8B-B14F-4D97-AF65-F5344CB8AC3E}">
        <p14:creationId xmlns:p14="http://schemas.microsoft.com/office/powerpoint/2010/main" val="52162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9480"/>
            <a:ext cx="9144000" cy="6778520"/>
          </a:xfrm>
        </p:spPr>
        <p:txBody>
          <a:bodyPr>
            <a:noAutofit/>
          </a:bodyPr>
          <a:lstStyle/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уподобання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в страху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Господньому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і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не на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погляд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очей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своїх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буде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судити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і не на послух ушей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Своїх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буде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рішати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4 але буде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судити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убогих за правдою, і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правосуддя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чинитиме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слушно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сумирним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землі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. І вдарить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землю жезлом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Своїх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уст, 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віддихом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губ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Своїх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смерть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заподіє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безбожному.</a:t>
            </a:r>
          </a:p>
        </p:txBody>
      </p:sp>
    </p:spTree>
    <p:extLst>
      <p:ext uri="{BB962C8B-B14F-4D97-AF65-F5344CB8AC3E}">
        <p14:creationId xmlns:p14="http://schemas.microsoft.com/office/powerpoint/2010/main" val="3900688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7013"/>
            <a:ext cx="8890233" cy="4456343"/>
          </a:xfrm>
        </p:spPr>
        <p:txBody>
          <a:bodyPr>
            <a:noAutofit/>
          </a:bodyPr>
          <a:lstStyle/>
          <a:p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5 І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станеться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поясом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клубів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справедливість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вірність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же поясом стегон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7671319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</TotalTime>
  <Words>112</Words>
  <Application>Microsoft Office PowerPoint</Application>
  <PresentationFormat>Екран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Іон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Dubenchuk Ivanka</dc:creator>
  <cp:lastModifiedBy>Dubenchuk Ivanka</cp:lastModifiedBy>
  <cp:revision>3</cp:revision>
  <dcterms:created xsi:type="dcterms:W3CDTF">2021-12-07T20:43:07Z</dcterms:created>
  <dcterms:modified xsi:type="dcterms:W3CDTF">2021-12-07T21:36:25Z</dcterms:modified>
</cp:coreProperties>
</file>